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6" r:id="rId15"/>
    <p:sldId id="275" r:id="rId16"/>
    <p:sldId id="274" r:id="rId17"/>
    <p:sldId id="273" r:id="rId18"/>
    <p:sldId id="272" r:id="rId19"/>
    <p:sldId id="269" r:id="rId20"/>
    <p:sldId id="27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3CFF7-9B87-4864-BD46-36F014F967CA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83A6B-2092-410C-AA3C-20E157738A5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07858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83A6B-2092-410C-AA3C-20E157738A59}" type="slidenum">
              <a:rPr lang="fr-MA" smtClean="0"/>
              <a:t>20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7060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41059-0635-AE93-CCD7-DB9267559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EBDD37-7FED-26AE-C508-A010290B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4310B6-7F25-0BAF-A56B-2C698FE1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3116D5-2B64-4BFC-D839-5E858EF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55F565-8C67-0BCF-3B68-D7C0F870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7104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6E62B-8C77-8619-FDBD-19118916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648A27-8F19-FA35-C799-546CBBDE0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7343CD-AB72-25A0-3AEC-C9BF7076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12BCDA-E1AB-85DB-BAA2-95304518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AC1760-F91C-4FE4-442C-572A17D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9174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75002BB-72D0-CD63-315A-368736A3B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B2EDE6-7114-5C4D-3FFB-A298C605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576D06-B9E9-1856-F7BB-C9998AC6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5AAC2D-6432-FC10-26DC-3FDD418C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4CECE2-19CA-B9EB-157D-76BB8F19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9317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50661-9A20-B720-E6A8-B851EBB6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094B40-6A25-E76C-9EA4-78DEEAA6F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482DD-A180-CD95-302F-E5046FA4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BFF25-CE7C-6F61-2545-3BD8355B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AFFF95-681D-A0CD-0224-D5D9272C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98174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104926-D25F-7B84-C138-84ADD2EE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88C7AC-6976-DE66-2193-CBB14119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20D14F-F2EF-9E3F-C876-E98C803C7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2E250A-B8D7-5F6A-C9ED-79BE0CDC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4E421A-A1E6-10EA-1037-18E76705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2845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6CCFC-4BAD-5AEE-C228-F29EF514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8BC629-89C2-71B3-896C-EA8E63273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CD159C-E9B1-9CC8-77A5-E34FEF8C1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E6773-BEF2-A28C-B25B-CA939900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2726ED-A051-96E2-9675-9436D21F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6FF96-5816-56BF-C063-7AA6F62D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8998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9C0D0-C846-9EC0-1111-88BE70B2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20CB94-82CA-AB0A-0534-9E65E55D5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37B10B-8450-8D85-B3DF-E8C47FA88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1B9E3E-2D0E-1696-4826-9AF268EF7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C2A406-E2AC-BFC0-3E2D-408DF6BC2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86A2F5-9959-1CF5-F77D-5A290789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847EF4A-E551-6A91-554E-F7D4E53C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92B978D-5336-594C-992B-EE54A526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704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52091-1631-B0D4-464E-F42839A9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D4DDD9E-99D9-2E7B-C8F7-0C03BAA8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0E4458-5CCA-783F-4F17-42A6D847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581292-89F0-1D1A-3174-6E50D305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9939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A21EF05-9F76-A76B-E873-DF5FFFBD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79AED9-C1BF-2D6E-80A8-25A247AA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1D9F77-FFA3-0BD3-7884-7F0808A6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2298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AF962-825C-2BDA-A85F-AFF18E33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891D8-C264-5B2A-E735-E38F93F8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2F24D9-385F-70F0-9D39-685724D6B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1098DA-EB0E-6699-9E7B-0D2F1025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9EA9D3-584E-37DD-1F53-C8E8FEB4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815D8F-9478-06C2-667A-5B69287D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1827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8D584-CB04-687A-4092-E316E7B9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8920FB1-200A-EB0B-53AD-4FFB835A0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6E304D7-FB13-9271-CE21-5EE51D44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D8F5F9-DD4A-7F87-C2E7-B5ECF5A5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1FC692-57CC-5577-9C61-AC1DD2C3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6098C-80E8-99A6-5D64-E04C9444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9169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6537CE7-BAA5-A191-75F3-E92D65E8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C9BFFD-2248-3605-1F77-86DD78926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BE4E57-22BA-44A0-9F47-A7991CFAD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E14C4A-3F66-42A5-97FF-6E120D685BAC}" type="datetimeFigureOut">
              <a:rPr lang="fr-MA" smtClean="0"/>
              <a:t>24/12/2025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3A6502-7827-A34C-805A-BA6613459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66C48D-60B6-E491-E096-04A027F33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F909CB-9BDF-4065-9AF3-60C5463ED8A2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2274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61018F1E-1CF6-07EC-DBC9-9811CDC3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14ECCC7A-0256-2319-5055-DD9AA1FC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BF71C4-B305-F599-12CD-BCACE9C0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3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F4C6175A-42B0-4305-1E4F-A538CB28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5509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6D3CBBB-F17C-A4F9-D565-08D326B5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9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BCB3807A-1ECF-0250-334D-7AF97DBA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DA1CED-83AE-AC6F-74C7-771C395B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Page web&#10;&#10;Le contenu généré par l’IA peut être incorrect.">
            <a:extLst>
              <a:ext uri="{FF2B5EF4-FFF2-40B4-BE49-F238E27FC236}">
                <a16:creationId xmlns:a16="http://schemas.microsoft.com/office/drawing/2014/main" id="{4C9C519C-7550-A7C0-A421-B0EA92AF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F9C2D0-FC34-4D92-C78A-568B2FD0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4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4CD1D079-CBED-EF9F-C0F3-243BB8FB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F5A6E4C-29FD-15B1-05B0-1E943DA9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logiciel&#10;&#10;Le contenu généré par l’IA peut être incorrect.">
            <a:extLst>
              <a:ext uri="{FF2B5EF4-FFF2-40B4-BE49-F238E27FC236}">
                <a16:creationId xmlns:a16="http://schemas.microsoft.com/office/drawing/2014/main" id="{9F2C6005-E5E6-A883-3CF0-2F6A6B9E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" y="0"/>
            <a:ext cx="12177876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FCB0D9C-7FC2-2D20-6C75-ECF19AF5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3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52103E4-C94B-7771-BDC8-5546BA94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658"/>
            <a:ext cx="12192000" cy="693665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B1E0E3-1608-B4EE-F9C1-8DE524E4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EC7F4C34-6621-18BA-ECDC-520ACCD3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481ABB4-4040-1A76-9C63-D33A8B5A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FBBA88A5-EF04-49B5-E757-6BFB82B9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587D5F-02A7-B1D5-4CC3-8675A340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5C461A66-5F3A-AA92-D49D-83BC5F45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521541-A70E-B012-171B-0CD19B0D1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graphisme">
            <a:extLst>
              <a:ext uri="{FF2B5EF4-FFF2-40B4-BE49-F238E27FC236}">
                <a16:creationId xmlns:a16="http://schemas.microsoft.com/office/drawing/2014/main" id="{A6E91B59-7682-100A-BA83-5958509E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5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Graphique&#10;&#10;Le contenu généré par l’IA peut être incorrect.">
            <a:extLst>
              <a:ext uri="{FF2B5EF4-FFF2-40B4-BE49-F238E27FC236}">
                <a16:creationId xmlns:a16="http://schemas.microsoft.com/office/drawing/2014/main" id="{48B90618-7473-346F-09A9-E55EB744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écriture manuscrite, Rectangle, conception&#10;&#10;Le contenu généré par l’IA peut être incorrect.">
            <a:extLst>
              <a:ext uri="{FF2B5EF4-FFF2-40B4-BE49-F238E27FC236}">
                <a16:creationId xmlns:a16="http://schemas.microsoft.com/office/drawing/2014/main" id="{C3A11FC6-04AA-71BC-A076-38BEC61B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Rectangle, carte de visite, Produit en papier&#10;&#10;Le contenu généré par l’IA peut être incorrect.">
            <a:extLst>
              <a:ext uri="{FF2B5EF4-FFF2-40B4-BE49-F238E27FC236}">
                <a16:creationId xmlns:a16="http://schemas.microsoft.com/office/drawing/2014/main" id="{A024D9CF-6251-5580-AFA4-BF29688D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7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 de visi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528BDF7-4A0E-78BD-C53E-8890D20C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Visage humain, capture d’écra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7119846E-6D03-CE41-775E-6FD12EA2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20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pture d’écran, Police">
            <a:extLst>
              <a:ext uri="{FF2B5EF4-FFF2-40B4-BE49-F238E27FC236}">
                <a16:creationId xmlns:a16="http://schemas.microsoft.com/office/drawing/2014/main" id="{6324C05B-B484-5DFC-084D-D2168173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D1B1BD-92A0-D418-D600-56EAA138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2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EEE8BE-0939-88DE-EC81-91EBFB35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" y="0"/>
            <a:ext cx="12177876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408F3D-1761-DE23-3122-5419C9E1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diagramme&#10;&#10;Le contenu généré par l’IA peut être incorrect.">
            <a:extLst>
              <a:ext uri="{FF2B5EF4-FFF2-40B4-BE49-F238E27FC236}">
                <a16:creationId xmlns:a16="http://schemas.microsoft.com/office/drawing/2014/main" id="{7331CF59-1BB4-4D30-3EC3-225A78B1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8CC8E4-C956-679F-0E3C-C6B58C8E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7" y="6359144"/>
            <a:ext cx="922794" cy="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159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</Words>
  <Application>Microsoft Office PowerPoint</Application>
  <PresentationFormat>Grand écran</PresentationFormat>
  <Paragraphs>1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Yasmin Ad</dc:creator>
  <cp:lastModifiedBy>Yasmin Ad</cp:lastModifiedBy>
  <cp:revision>4</cp:revision>
  <dcterms:created xsi:type="dcterms:W3CDTF">2025-12-23T22:40:51Z</dcterms:created>
  <dcterms:modified xsi:type="dcterms:W3CDTF">2025-12-24T01:55:08Z</dcterms:modified>
</cp:coreProperties>
</file>